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2" r:id="rId3"/>
    <p:sldId id="261" r:id="rId4"/>
    <p:sldId id="266" r:id="rId5"/>
    <p:sldId id="269" r:id="rId6"/>
    <p:sldId id="268" r:id="rId7"/>
    <p:sldId id="27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7"/>
    <p:restoredTop sz="94608"/>
  </p:normalViewPr>
  <p:slideViewPr>
    <p:cSldViewPr snapToGrid="0" snapToObjects="1">
      <p:cViewPr varScale="1">
        <p:scale>
          <a:sx n="75" d="100"/>
          <a:sy n="75" d="100"/>
        </p:scale>
        <p:origin x="17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831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6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65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1371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403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08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516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40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1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078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1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519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0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51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5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404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14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363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lfwaythereus.herokuapp.com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02BB-4EFD-A44A-95E8-7A768823A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8400" y="566368"/>
            <a:ext cx="5689600" cy="5725264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b="0" i="0" kern="1200" cap="all" baseline="0" dirty="0">
                <a:latin typeface="+mj-lt"/>
                <a:ea typeface="+mj-ea"/>
                <a:cs typeface="+mj-cs"/>
              </a:rPr>
              <a:t>HALFWAYTHERE.US</a:t>
            </a:r>
            <a:br>
              <a:rPr lang="en-US" sz="4000" b="0" i="0" kern="1200" cap="all" baseline="0" dirty="0">
                <a:latin typeface="+mj-lt"/>
                <a:ea typeface="+mj-ea"/>
                <a:cs typeface="+mj-cs"/>
              </a:rPr>
            </a:br>
            <a:br>
              <a:rPr lang="en-US" sz="4000" b="0" i="0" kern="1200" cap="all" baseline="0" dirty="0">
                <a:latin typeface="+mj-lt"/>
                <a:ea typeface="+mj-ea"/>
                <a:cs typeface="+mj-cs"/>
              </a:rPr>
            </a:br>
            <a:br>
              <a:rPr lang="en-US" sz="4000" b="0" i="0" kern="1200" cap="all" baseline="0" dirty="0">
                <a:latin typeface="+mj-lt"/>
                <a:ea typeface="+mj-ea"/>
                <a:cs typeface="+mj-cs"/>
              </a:rPr>
            </a:br>
            <a:br>
              <a:rPr lang="en-US" sz="4000" b="0" i="0" kern="1200" cap="all" baseline="0" dirty="0">
                <a:latin typeface="+mj-lt"/>
                <a:ea typeface="+mj-ea"/>
                <a:cs typeface="+mj-cs"/>
              </a:rPr>
            </a:br>
            <a:r>
              <a:rPr lang="en-US" sz="2400" b="0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http://</a:t>
            </a:r>
            <a:r>
              <a:rPr lang="en-US" sz="2400" b="0" i="0" kern="1200" cap="all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www.halfwaythere.us</a:t>
            </a:r>
            <a:br>
              <a:rPr lang="en-US" sz="4000" b="0" i="0" kern="1200" cap="all" baseline="0" dirty="0">
                <a:latin typeface="+mj-lt"/>
                <a:ea typeface="+mj-ea"/>
                <a:cs typeface="+mj-cs"/>
              </a:rPr>
            </a:br>
            <a:br>
              <a:rPr lang="en-US" sz="4000" b="0" i="0" kern="1200" cap="all" baseline="0" dirty="0">
                <a:latin typeface="+mj-lt"/>
                <a:ea typeface="+mj-ea"/>
                <a:cs typeface="+mj-cs"/>
              </a:rPr>
            </a:br>
            <a:br>
              <a:rPr lang="en-US" sz="4000" b="0" i="0" kern="1200" cap="all" baseline="0" dirty="0">
                <a:latin typeface="+mj-lt"/>
                <a:ea typeface="+mj-ea"/>
                <a:cs typeface="+mj-cs"/>
              </a:rPr>
            </a:br>
            <a:br>
              <a:rPr lang="en-US" sz="4000" b="0" i="0" kern="1200" cap="all" baseline="0" dirty="0">
                <a:latin typeface="+mj-lt"/>
                <a:ea typeface="+mj-ea"/>
                <a:cs typeface="+mj-cs"/>
              </a:rPr>
            </a:br>
            <a:r>
              <a:rPr lang="en-US" sz="4000" b="0" i="0" kern="1200" cap="all" baseline="0" dirty="0">
                <a:latin typeface="+mj-lt"/>
                <a:ea typeface="+mj-ea"/>
                <a:cs typeface="+mj-cs"/>
              </a:rPr>
              <a:t>by </a:t>
            </a:r>
            <a:r>
              <a:rPr lang="en-US" sz="4000" b="0" i="0" kern="1200" cap="all" baseline="0" dirty="0" err="1">
                <a:latin typeface="+mj-lt"/>
                <a:ea typeface="+mj-ea"/>
                <a:cs typeface="+mj-cs"/>
              </a:rPr>
              <a:t>CeRberus</a:t>
            </a:r>
            <a:r>
              <a:rPr lang="en-US" sz="4000" b="0" i="0" kern="1200" cap="all" baseline="0" dirty="0">
                <a:latin typeface="+mj-lt"/>
                <a:ea typeface="+mj-ea"/>
                <a:cs typeface="+mj-cs"/>
              </a:rPr>
              <a:t> +1</a:t>
            </a:r>
          </a:p>
        </p:txBody>
      </p:sp>
      <p:pic>
        <p:nvPicPr>
          <p:cNvPr id="6" name="Picture 5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34E1C7FE-3E97-D94C-958A-93BA3E8DB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7728"/>
          <a:stretch/>
        </p:blipFill>
        <p:spPr>
          <a:xfrm>
            <a:off x="-1" y="10"/>
            <a:ext cx="6094407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6F268-DECC-294E-8A4A-7497AB6BA37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10437812" y="566368"/>
            <a:ext cx="685800" cy="5766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23439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7AE6-6D99-B147-97E7-FAFF2EA4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Team Introduction</a:t>
            </a:r>
          </a:p>
        </p:txBody>
      </p:sp>
      <p:sp>
        <p:nvSpPr>
          <p:cNvPr id="58" name="Freeform 23">
            <a:extLst>
              <a:ext uri="{FF2B5EF4-FFF2-40B4-BE49-F238E27FC236}">
                <a16:creationId xmlns:a16="http://schemas.microsoft.com/office/drawing/2014/main" id="{4CBF4B90-A27B-4E6A-B288-303118BA6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58E9E699-6800-4DC9-BCF3-B502BFF3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B4EC5F5-BB79-44F7-A0CE-B4E34CB43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erson and a cup of coffee&#13;&#10;&#13;&#10;Description automatically generated">
            <a:extLst>
              <a:ext uri="{FF2B5EF4-FFF2-40B4-BE49-F238E27FC236}">
                <a16:creationId xmlns:a16="http://schemas.microsoft.com/office/drawing/2014/main" id="{81C2F0BB-0409-2D49-AC92-1C984568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453" y="596464"/>
            <a:ext cx="1833952" cy="2934826"/>
          </a:xfrm>
          <a:prstGeom prst="rect">
            <a:avLst/>
          </a:prstGeom>
          <a:effectLst/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C77A50A-7946-4C3E-A197-2F4ACE08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D2BE5-C1E5-1746-AB7E-E44363F456A2}"/>
              </a:ext>
            </a:extLst>
          </p:cNvPr>
          <p:cNvSpPr txBox="1"/>
          <p:nvPr/>
        </p:nvSpPr>
        <p:spPr>
          <a:xfrm>
            <a:off x="646113" y="2052918"/>
            <a:ext cx="4165146" cy="3709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latin typeface="+mj-lt"/>
                <a:ea typeface="+mj-ea"/>
                <a:cs typeface="+mj-cs"/>
              </a:rPr>
              <a:t>Ray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latin typeface="+mj-lt"/>
                <a:ea typeface="+mj-ea"/>
                <a:cs typeface="+mj-cs"/>
              </a:rPr>
              <a:t>Tanner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latin typeface="+mj-lt"/>
                <a:ea typeface="+mj-ea"/>
                <a:cs typeface="+mj-cs"/>
              </a:rPr>
              <a:t>Pablo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latin typeface="+mj-lt"/>
                <a:ea typeface="+mj-ea"/>
                <a:cs typeface="+mj-cs"/>
              </a:rPr>
              <a:t>Roger</a:t>
            </a:r>
          </a:p>
        </p:txBody>
      </p:sp>
      <p:pic>
        <p:nvPicPr>
          <p:cNvPr id="9" name="Picture 8" descr="A person in a costume&#10;&#10;Description automatically generated">
            <a:extLst>
              <a:ext uri="{FF2B5EF4-FFF2-40B4-BE49-F238E27FC236}">
                <a16:creationId xmlns:a16="http://schemas.microsoft.com/office/drawing/2014/main" id="{55D0F5EA-98FF-6644-A180-9C8B75DF52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4" r="14303" b="20637"/>
          <a:stretch/>
        </p:blipFill>
        <p:spPr>
          <a:xfrm>
            <a:off x="5852653" y="3780613"/>
            <a:ext cx="1970020" cy="2934826"/>
          </a:xfrm>
          <a:prstGeom prst="rect">
            <a:avLst/>
          </a:prstGeom>
          <a:effectLst/>
        </p:spPr>
      </p:pic>
      <p:pic>
        <p:nvPicPr>
          <p:cNvPr id="13" name="Picture 1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077BD92-5974-A640-8985-71565B3651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586"/>
          <a:stretch/>
        </p:blipFill>
        <p:spPr>
          <a:xfrm>
            <a:off x="8321544" y="596462"/>
            <a:ext cx="1983372" cy="2934828"/>
          </a:xfrm>
          <a:prstGeom prst="rect">
            <a:avLst/>
          </a:prstGeom>
          <a:effectLst/>
        </p:spPr>
      </p:pic>
      <p:pic>
        <p:nvPicPr>
          <p:cNvPr id="30" name="Picture 2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3A8C3A6-E818-1649-B3C1-1FA5C72554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448" r="63412" b="13990"/>
          <a:stretch/>
        </p:blipFill>
        <p:spPr>
          <a:xfrm>
            <a:off x="8334896" y="3727231"/>
            <a:ext cx="1970020" cy="2934828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F8E11C-ED4D-384E-90A0-66B2EC26DE8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2000"/>
          </a:blip>
          <a:stretch>
            <a:fillRect/>
          </a:stretch>
        </p:blipFill>
        <p:spPr>
          <a:xfrm>
            <a:off x="10437812" y="566368"/>
            <a:ext cx="685800" cy="5241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5527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70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57AE6-6D99-B147-97E7-FAFF2EA4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Problem Domain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C3A061-03E8-5F47-91D7-CCF23028069C}"/>
              </a:ext>
            </a:extLst>
          </p:cNvPr>
          <p:cNvSpPr txBox="1"/>
          <p:nvPr/>
        </p:nvSpPr>
        <p:spPr>
          <a:xfrm>
            <a:off x="220133" y="1901645"/>
            <a:ext cx="6695490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Given 2 user locations, find a meetup point halfway between the 2 users.  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sz="2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Given a venue type, find a location at the halfway point.</a:t>
            </a:r>
          </a:p>
        </p:txBody>
      </p:sp>
      <p:sp>
        <p:nvSpPr>
          <p:cNvPr id="82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83" name="Freeform: Shape 74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84" name="Graphic 67" descr="Magnifying glass">
            <a:extLst>
              <a:ext uri="{FF2B5EF4-FFF2-40B4-BE49-F238E27FC236}">
                <a16:creationId xmlns:a16="http://schemas.microsoft.com/office/drawing/2014/main" id="{080F4082-20EA-4C40-8E9F-044F1BF34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3742" y="1438929"/>
            <a:ext cx="3980139" cy="3980139"/>
          </a:xfrm>
          <a:prstGeom prst="rect">
            <a:avLst/>
          </a:prstGeom>
          <a:effectLst/>
        </p:spPr>
      </p:pic>
      <p:sp>
        <p:nvSpPr>
          <p:cNvPr id="85" name="Rectangle 76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8E11C-ED4D-384E-90A0-66B2EC26DE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10437812" y="566368"/>
            <a:ext cx="685800" cy="5241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0940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57AE6-6D99-B147-97E7-FAFF2EA4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Application Demo</a:t>
            </a:r>
          </a:p>
        </p:txBody>
      </p:sp>
      <p:sp>
        <p:nvSpPr>
          <p:cNvPr id="12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Freeform: Shape 122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creenshot of a cell phone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129CEB0D-3875-4348-8EA0-5759763472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" b="7164"/>
          <a:stretch/>
        </p:blipFill>
        <p:spPr>
          <a:xfrm>
            <a:off x="1307774" y="647698"/>
            <a:ext cx="4942822" cy="5562139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F8E11C-ED4D-384E-90A0-66B2EC26DE8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2000"/>
          </a:blip>
          <a:stretch>
            <a:fillRect/>
          </a:stretch>
        </p:blipFill>
        <p:spPr>
          <a:xfrm>
            <a:off x="10437812" y="566368"/>
            <a:ext cx="685800" cy="5241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22541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6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57AE6-6D99-B147-97E7-FAFF2EA4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Contributions / Issues</a:t>
            </a:r>
          </a:p>
        </p:txBody>
      </p:sp>
      <p:sp>
        <p:nvSpPr>
          <p:cNvPr id="81" name="Rectangle 7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2" name="Freeform: Shape 7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D2BE5-C1E5-1746-AB7E-E44363F456A2}"/>
              </a:ext>
            </a:extLst>
          </p:cNvPr>
          <p:cNvSpPr txBox="1"/>
          <p:nvPr/>
        </p:nvSpPr>
        <p:spPr>
          <a:xfrm>
            <a:off x="648930" y="2548281"/>
            <a:ext cx="6046837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Style Style Style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Database functionality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Content  / Collaboration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Halfway calculations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98BDC-A6A2-5444-9F7A-212FEB9AC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384" y="2548281"/>
            <a:ext cx="4882690" cy="3662018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F8E11C-ED4D-384E-90A0-66B2EC26DE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437812" y="566368"/>
            <a:ext cx="685800" cy="5241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56473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lock&#13;&#10;&#13;&#10;Description automatically generated">
            <a:extLst>
              <a:ext uri="{FF2B5EF4-FFF2-40B4-BE49-F238E27FC236}">
                <a16:creationId xmlns:a16="http://schemas.microsoft.com/office/drawing/2014/main" id="{523E4615-6955-3D48-85CD-21A66E78D3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  <a:extLst/>
          </a:blip>
          <a:srcRect t="29901" b="13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557AE6-6D99-B147-97E7-FAFF2EA4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Given Additional Time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C3A061-03E8-5F47-91D7-CCF23028069C}"/>
              </a:ext>
            </a:extLst>
          </p:cNvPr>
          <p:cNvSpPr txBox="1"/>
          <p:nvPr/>
        </p:nvSpPr>
        <p:spPr>
          <a:xfrm>
            <a:off x="4062492" y="2135846"/>
            <a:ext cx="6375320" cy="372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latin typeface="+mj-lt"/>
                <a:ea typeface="+mj-ea"/>
                <a:cs typeface="+mj-cs"/>
              </a:rPr>
              <a:t>User Login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latin typeface="+mj-lt"/>
                <a:ea typeface="+mj-ea"/>
                <a:cs typeface="+mj-cs"/>
              </a:rPr>
              <a:t>Text / Notification to both users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latin typeface="+mj-lt"/>
                <a:ea typeface="+mj-ea"/>
                <a:cs typeface="+mj-cs"/>
              </a:rPr>
              <a:t>Additional People to meetup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latin typeface="+mj-lt"/>
                <a:ea typeface="+mj-ea"/>
                <a:cs typeface="+mj-cs"/>
              </a:rPr>
              <a:t>Administration Page</a:t>
            </a:r>
          </a:p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latin typeface="+mj-lt"/>
                <a:ea typeface="+mj-ea"/>
                <a:cs typeface="+mj-cs"/>
              </a:rPr>
              <a:t>Data Analytics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28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8E11C-ED4D-384E-90A0-66B2EC26DE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10437812" y="566368"/>
            <a:ext cx="685800" cy="5241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72649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4" name="Oval 1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57AE6-6D99-B147-97E7-FAFF2EA4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Questions / Comments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8E11C-ED4D-384E-90A0-66B2EC26DE8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2000"/>
          </a:blip>
          <a:stretch>
            <a:fillRect/>
          </a:stretch>
        </p:blipFill>
        <p:spPr>
          <a:xfrm>
            <a:off x="10437812" y="566368"/>
            <a:ext cx="685800" cy="524141"/>
          </a:xfrm>
          <a:prstGeom prst="rect">
            <a:avLst/>
          </a:prstGeom>
          <a:effectLst/>
        </p:spPr>
      </p:pic>
      <p:pic>
        <p:nvPicPr>
          <p:cNvPr id="11" name="Picture 10" descr="A close up of a toy&#13;&#10;&#13;&#10;Description automatically generated">
            <a:extLst>
              <a:ext uri="{FF2B5EF4-FFF2-40B4-BE49-F238E27FC236}">
                <a16:creationId xmlns:a16="http://schemas.microsoft.com/office/drawing/2014/main" id="{21A3F079-9CA7-7E49-AB8A-EEDB998846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54" y="689794"/>
            <a:ext cx="5450557" cy="54779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943227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76</Words>
  <Application>Microsoft Macintosh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HALFWAYTHERE.US    http://www.halfwaythere.us    by CeRberus +1</vt:lpstr>
      <vt:lpstr>Team Introduction</vt:lpstr>
      <vt:lpstr>Problem Domain</vt:lpstr>
      <vt:lpstr>Application Demo</vt:lpstr>
      <vt:lpstr>Contributions / Issues</vt:lpstr>
      <vt:lpstr>Given Additional Time</vt:lpstr>
      <vt:lpstr>Questions / Comments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HALFWAYTHERE.US    http://www.halfwaythere.us    by CeRberus +1</dc:title>
  <dc:creator>Roger Huba</dc:creator>
  <cp:lastModifiedBy>Roger Huba</cp:lastModifiedBy>
  <cp:revision>2</cp:revision>
  <dcterms:created xsi:type="dcterms:W3CDTF">2018-11-09T00:44:29Z</dcterms:created>
  <dcterms:modified xsi:type="dcterms:W3CDTF">2018-11-09T00:49:33Z</dcterms:modified>
</cp:coreProperties>
</file>